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30" r:id="rId2"/>
    <p:sldId id="436" r:id="rId3"/>
    <p:sldId id="447" r:id="rId4"/>
    <p:sldId id="439" r:id="rId5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5" autoAdjust="0"/>
    <p:restoredTop sz="95806" autoAdjust="0"/>
  </p:normalViewPr>
  <p:slideViewPr>
    <p:cSldViewPr snapToGrid="0">
      <p:cViewPr varScale="1">
        <p:scale>
          <a:sx n="86" d="100"/>
          <a:sy n="86" d="100"/>
        </p:scale>
        <p:origin x="154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INSTALACIÓN DE RECIBIDEFO DE PASADOR DE PUERTA PEATONAL DE CORTINA PRINCIPAL Y APLIACIÓN DE PINTURA.</a:t>
            </a:r>
          </a:p>
          <a:p>
            <a:endParaRPr lang="es-ES" sz="2000" dirty="0"/>
          </a:p>
          <a:p>
            <a:r>
              <a:rPr lang="es-ES" sz="2000" dirty="0"/>
              <a:t>DF SANTA ANA CENTRO</a:t>
            </a:r>
          </a:p>
          <a:p>
            <a:r>
              <a:rPr lang="es-GT" sz="1800" dirty="0"/>
              <a:t>16/07/2021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291348" y="533981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533981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RECIBIDOR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43489DF-1416-470C-A845-D63F1F785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74" y="1154151"/>
            <a:ext cx="3412274" cy="454969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1B5D794-AFFB-4A68-90FD-9E85562FC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8854" y="1154151"/>
            <a:ext cx="3412274" cy="45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7201" y="533981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533981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RECIBIDOR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6EEEDC2-BE14-4885-A2DA-1248CEA49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2999" y="1103970"/>
            <a:ext cx="3487544" cy="46500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5653AA36-E2C4-413A-9C67-BCFDE3F9F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457" y="1103970"/>
            <a:ext cx="3487544" cy="465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47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52360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APLICACIÓN DE PINTURA PLATEADA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3EBABE3-4DBE-4F16-A3E8-B4257DD1A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058" y="1128713"/>
            <a:ext cx="3541906" cy="472254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DF3050B-B01A-450E-BA93-38600E0F6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035" y="1128712"/>
            <a:ext cx="3541907" cy="4722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32674</TotalTime>
  <Words>84</Words>
  <Application>Microsoft Office PowerPoint</Application>
  <PresentationFormat>Presentación en pantalla (4:3)</PresentationFormat>
  <Paragraphs>18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7" baseType="lpstr">
      <vt:lpstr>Arial</vt:lpstr>
      <vt:lpstr>Times</vt:lpstr>
      <vt:lpstr>wmt_pc</vt:lpstr>
      <vt:lpstr>El Salvador Departamento de Mantenimiento</vt:lpstr>
      <vt:lpstr>INSTALACIÓN DE RECIBIDOR </vt:lpstr>
      <vt:lpstr>INSTALACIÓN DE RECIBIDOR </vt:lpstr>
      <vt:lpstr>APLICACIÓN DE PINTURA PLATEADA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 Herrera</cp:lastModifiedBy>
  <cp:revision>497</cp:revision>
  <cp:lastPrinted>2009-09-18T02:25:51Z</cp:lastPrinted>
  <dcterms:created xsi:type="dcterms:W3CDTF">2007-05-31T16:27:58Z</dcterms:created>
  <dcterms:modified xsi:type="dcterms:W3CDTF">2021-07-20T14:45:49Z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